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6" r:id="rId7"/>
    <p:sldId id="273" r:id="rId8"/>
    <p:sldId id="263" r:id="rId9"/>
    <p:sldId id="267" r:id="rId10"/>
    <p:sldId id="272" r:id="rId11"/>
    <p:sldId id="264" r:id="rId12"/>
    <p:sldId id="268" r:id="rId13"/>
    <p:sldId id="271" r:id="rId14"/>
    <p:sldId id="265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9" d="100"/>
          <a:sy n="79" d="100"/>
        </p:scale>
        <p:origin x="-175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7D4B-9DBE-4189-A113-1DA12078E5C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F2F6-AF29-4483-B7AB-1F473D24F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7D4B-9DBE-4189-A113-1DA12078E5C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F2F6-AF29-4483-B7AB-1F473D24F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7D4B-9DBE-4189-A113-1DA12078E5C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F2F6-AF29-4483-B7AB-1F473D24F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7D4B-9DBE-4189-A113-1DA12078E5C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F2F6-AF29-4483-B7AB-1F473D24F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7D4B-9DBE-4189-A113-1DA12078E5C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F2F6-AF29-4483-B7AB-1F473D24F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7D4B-9DBE-4189-A113-1DA12078E5C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F2F6-AF29-4483-B7AB-1F473D24F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7D4B-9DBE-4189-A113-1DA12078E5C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F2F6-AF29-4483-B7AB-1F473D24F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7D4B-9DBE-4189-A113-1DA12078E5C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F2F6-AF29-4483-B7AB-1F473D24F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7D4B-9DBE-4189-A113-1DA12078E5C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F2F6-AF29-4483-B7AB-1F473D24F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7D4B-9DBE-4189-A113-1DA12078E5C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F2F6-AF29-4483-B7AB-1F473D24F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7D4B-9DBE-4189-A113-1DA12078E5C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F2F6-AF29-4483-B7AB-1F473D24F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07D4B-9DBE-4189-A113-1DA12078E5C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1F2F6-AF29-4483-B7AB-1F473D24F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900" b="1" dirty="0" smtClean="0"/>
              <a:t>Синтетические или зрелищные виды искусства</a:t>
            </a:r>
            <a:br>
              <a:rPr lang="ru-RU" sz="4900" b="1" dirty="0" smtClean="0"/>
            </a:br>
            <a:r>
              <a:rPr lang="ru-RU" sz="4900" b="1" dirty="0" smtClean="0"/>
              <a:t>(Пространственно-временные)</a:t>
            </a:r>
            <a:endParaRPr lang="ru-RU" sz="49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60647"/>
            <a:ext cx="8491868" cy="636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09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лет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034" y="0"/>
            <a:ext cx="89599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</a:t>
            </a:r>
            <a:r>
              <a:rPr lang="ru-RU" sz="6000" b="1" dirty="0" smtClean="0"/>
              <a:t>ХОРЕОГРАФИЯ –</a:t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>   создание художественных</a:t>
            </a:r>
            <a:br>
              <a:rPr lang="ru-RU" sz="6000" b="1" dirty="0" smtClean="0"/>
            </a:br>
            <a:r>
              <a:rPr lang="ru-RU" sz="6000" b="1" dirty="0" smtClean="0"/>
              <a:t>        образов через танец</a:t>
            </a:r>
            <a:endParaRPr lang="ru-RU" sz="6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6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иноискусств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/>
              <a:t>                 КИНОИСКУССТВО-</a:t>
            </a:r>
            <a:br>
              <a:rPr lang="ru-RU" sz="5300" b="1" dirty="0" smtClean="0"/>
            </a:br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sz="5300" b="1" dirty="0" smtClean="0"/>
              <a:t>  искусство воспроизведения на</a:t>
            </a:r>
            <a:br>
              <a:rPr lang="ru-RU" sz="5300" b="1" dirty="0" smtClean="0"/>
            </a:br>
            <a:r>
              <a:rPr lang="ru-RU" sz="5300" b="1" dirty="0" smtClean="0"/>
              <a:t>  экране снятых на пленку</a:t>
            </a:r>
            <a:br>
              <a:rPr lang="ru-RU" sz="5300" b="1" dirty="0" smtClean="0"/>
            </a:br>
            <a:r>
              <a:rPr lang="ru-RU" sz="5300" b="1" dirty="0" smtClean="0"/>
              <a:t>  изображений, создающих</a:t>
            </a:r>
            <a:br>
              <a:rPr lang="ru-RU" sz="5300" b="1" dirty="0" smtClean="0"/>
            </a:br>
            <a:r>
              <a:rPr lang="ru-RU" sz="5300" b="1" dirty="0" smtClean="0"/>
              <a:t>  впечатление живой</a:t>
            </a:r>
            <a:br>
              <a:rPr lang="ru-RU" sz="5300" b="1" dirty="0" smtClean="0"/>
            </a:br>
            <a:r>
              <a:rPr lang="ru-RU" sz="5300" b="1" dirty="0" smtClean="0"/>
              <a:t>  действительности </a:t>
            </a:r>
            <a:endParaRPr lang="ru-RU" sz="53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6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релищ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редее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Зрелище- это то, что воспринимается с помощью зрения.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Зритель- это тот, кто воспринимает зрелище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рител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500042"/>
            <a:ext cx="7429552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85841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 smtClean="0"/>
              <a:t>                    ТЕАТР-</a:t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>вид искусства, показывающий   </a:t>
            </a:r>
            <a:br>
              <a:rPr lang="ru-RU" sz="6000" b="1" dirty="0" smtClean="0"/>
            </a:br>
            <a:r>
              <a:rPr lang="ru-RU" sz="6000" b="1" dirty="0" smtClean="0"/>
              <a:t> действительность через</a:t>
            </a:r>
            <a:br>
              <a:rPr lang="ru-RU" sz="6000" b="1" dirty="0" smtClean="0"/>
            </a:br>
            <a:r>
              <a:rPr lang="ru-RU" sz="6000" b="1" dirty="0" smtClean="0"/>
              <a:t> драматическое действие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91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ир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591"/>
            <a:ext cx="9144000" cy="58668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</a:t>
            </a:r>
            <a:r>
              <a:rPr lang="ru-RU" sz="5300" b="1" dirty="0" smtClean="0"/>
              <a:t>ЦИРК- </a:t>
            </a:r>
            <a:br>
              <a:rPr lang="ru-RU" sz="5300" b="1" dirty="0" smtClean="0"/>
            </a:br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sz="5300" b="1" dirty="0" smtClean="0"/>
              <a:t>вид зрелищного искусства,</a:t>
            </a:r>
            <a:br>
              <a:rPr lang="ru-RU" sz="5300" b="1" dirty="0" smtClean="0"/>
            </a:br>
            <a:r>
              <a:rPr lang="ru-RU" sz="5300" b="1" dirty="0" smtClean="0"/>
              <a:t>создающего развлекательное представление</a:t>
            </a:r>
            <a:endParaRPr lang="ru-RU" sz="53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0</Words>
  <Application>Microsoft Office PowerPoint</Application>
  <PresentationFormat>Экран (4:3)</PresentationFormat>
  <Paragraphs>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 Синтетические или зрелищные виды искусства (Пространственно-временные)</vt:lpstr>
      <vt:lpstr>Презентация PowerPoint</vt:lpstr>
      <vt:lpstr>Презентация PowerPoint</vt:lpstr>
      <vt:lpstr>        Зрелище- это то, что воспринимается с помощью зрения.   Зритель- это тот, кто воспринимает зрелище</vt:lpstr>
      <vt:lpstr>Презентация PowerPoint</vt:lpstr>
      <vt:lpstr>                              ТЕАТР-  вид искусства, показывающий     действительность через  драматическое действие </vt:lpstr>
      <vt:lpstr>Презентация PowerPoint</vt:lpstr>
      <vt:lpstr>Презентация PowerPoint</vt:lpstr>
      <vt:lpstr>                                  ЦИРК-   вид зрелищного искусства, создающего развлекательное представление</vt:lpstr>
      <vt:lpstr>Презентация PowerPoint</vt:lpstr>
      <vt:lpstr>Презентация PowerPoint</vt:lpstr>
      <vt:lpstr>                            ХОРЕОГРАФИЯ –     создание художественных         образов через танец</vt:lpstr>
      <vt:lpstr>Презентация PowerPoint</vt:lpstr>
      <vt:lpstr>Презентация PowerPoint</vt:lpstr>
      <vt:lpstr>                          КИНОИСКУССТВО-    искусство воспроизведения на   экране снятых на пленку   изображений, создающих   впечатление живой   действительности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Синтетические или зрелищные виды искусства (Пространственно-временные)</dc:title>
  <dc:creator>User</dc:creator>
  <cp:lastModifiedBy>tatjana</cp:lastModifiedBy>
  <cp:revision>17</cp:revision>
  <dcterms:created xsi:type="dcterms:W3CDTF">2017-11-27T06:43:45Z</dcterms:created>
  <dcterms:modified xsi:type="dcterms:W3CDTF">2020-11-24T09:02:04Z</dcterms:modified>
</cp:coreProperties>
</file>